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5" r:id="rId7"/>
    <p:sldId id="276" r:id="rId8"/>
    <p:sldId id="282" r:id="rId9"/>
    <p:sldId id="263" r:id="rId10"/>
    <p:sldId id="264" r:id="rId11"/>
    <p:sldId id="258" r:id="rId12"/>
    <p:sldId id="274" r:id="rId13"/>
    <p:sldId id="265" r:id="rId14"/>
    <p:sldId id="266" r:id="rId15"/>
    <p:sldId id="259" r:id="rId16"/>
    <p:sldId id="260" r:id="rId17"/>
    <p:sldId id="261" r:id="rId18"/>
    <p:sldId id="278" r:id="rId19"/>
    <p:sldId id="262" r:id="rId20"/>
    <p:sldId id="267" r:id="rId21"/>
    <p:sldId id="268" r:id="rId22"/>
    <p:sldId id="270" r:id="rId23"/>
    <p:sldId id="271" r:id="rId24"/>
    <p:sldId id="272" r:id="rId25"/>
    <p:sldId id="277" r:id="rId26"/>
    <p:sldId id="273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FF5C2-D79E-8945-857A-BB9B809CBE6E}" v="69" dt="2025-01-26T15:31:06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35"/>
  </p:normalViewPr>
  <p:slideViewPr>
    <p:cSldViewPr snapToGrid="0">
      <p:cViewPr varScale="1">
        <p:scale>
          <a:sx n="91" d="100"/>
          <a:sy n="91" d="100"/>
        </p:scale>
        <p:origin x="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ah Kibbe" userId="18adc663-c18b-48e1-a96c-a349e7b918b9" providerId="ADAL" clId="{F7BFF5C2-D79E-8945-857A-BB9B809CBE6E}"/>
    <pc:docChg chg="undo redo custSel modSld">
      <pc:chgData name="Noah Kibbe" userId="18adc663-c18b-48e1-a96c-a349e7b918b9" providerId="ADAL" clId="{F7BFF5C2-D79E-8945-857A-BB9B809CBE6E}" dt="2025-01-26T15:31:09.627" v="282" actId="1076"/>
      <pc:docMkLst>
        <pc:docMk/>
      </pc:docMkLst>
      <pc:sldChg chg="addSp modSp mod">
        <pc:chgData name="Noah Kibbe" userId="18adc663-c18b-48e1-a96c-a349e7b918b9" providerId="ADAL" clId="{F7BFF5C2-D79E-8945-857A-BB9B809CBE6E}" dt="2025-01-26T15:16:37.307" v="191" actId="1076"/>
        <pc:sldMkLst>
          <pc:docMk/>
          <pc:sldMk cId="2965654258" sldId="256"/>
        </pc:sldMkLst>
        <pc:spChg chg="mod">
          <ac:chgData name="Noah Kibbe" userId="18adc663-c18b-48e1-a96c-a349e7b918b9" providerId="ADAL" clId="{F7BFF5C2-D79E-8945-857A-BB9B809CBE6E}" dt="2025-01-26T15:16:32.110" v="189" actId="1035"/>
          <ac:spMkLst>
            <pc:docMk/>
            <pc:sldMk cId="2965654258" sldId="256"/>
            <ac:spMk id="2" creationId="{F31E9589-CC08-A729-186C-456F0450F780}"/>
          </ac:spMkLst>
        </pc:spChg>
        <pc:spChg chg="mod">
          <ac:chgData name="Noah Kibbe" userId="18adc663-c18b-48e1-a96c-a349e7b918b9" providerId="ADAL" clId="{F7BFF5C2-D79E-8945-857A-BB9B809CBE6E}" dt="2025-01-26T15:16:32.110" v="189" actId="1035"/>
          <ac:spMkLst>
            <pc:docMk/>
            <pc:sldMk cId="2965654258" sldId="256"/>
            <ac:spMk id="3" creationId="{BE5F9508-19F6-A696-9EE6-235F9C1CEAB8}"/>
          </ac:spMkLst>
        </pc:spChg>
        <pc:picChg chg="add mod">
          <ac:chgData name="Noah Kibbe" userId="18adc663-c18b-48e1-a96c-a349e7b918b9" providerId="ADAL" clId="{F7BFF5C2-D79E-8945-857A-BB9B809CBE6E}" dt="2025-01-26T15:16:37.307" v="191" actId="1076"/>
          <ac:picMkLst>
            <pc:docMk/>
            <pc:sldMk cId="2965654258" sldId="256"/>
            <ac:picMk id="6146" creationId="{EEC0C247-1AA4-4156-042F-D60CACBE1CC6}"/>
          </ac:picMkLst>
        </pc:picChg>
      </pc:sldChg>
      <pc:sldChg chg="addSp delSp modSp mod">
        <pc:chgData name="Noah Kibbe" userId="18adc663-c18b-48e1-a96c-a349e7b918b9" providerId="ADAL" clId="{F7BFF5C2-D79E-8945-857A-BB9B809CBE6E}" dt="2025-01-26T14:45:11.683" v="6" actId="1076"/>
        <pc:sldMkLst>
          <pc:docMk/>
          <pc:sldMk cId="3324365864" sldId="257"/>
        </pc:sldMkLst>
        <pc:spChg chg="del">
          <ac:chgData name="Noah Kibbe" userId="18adc663-c18b-48e1-a96c-a349e7b918b9" providerId="ADAL" clId="{F7BFF5C2-D79E-8945-857A-BB9B809CBE6E}" dt="2025-01-26T14:44:57.350" v="0" actId="478"/>
          <ac:spMkLst>
            <pc:docMk/>
            <pc:sldMk cId="3324365864" sldId="257"/>
            <ac:spMk id="3" creationId="{6E423768-AA95-6F8E-7B10-432404DE3D17}"/>
          </ac:spMkLst>
        </pc:spChg>
        <pc:spChg chg="add mod">
          <ac:chgData name="Noah Kibbe" userId="18adc663-c18b-48e1-a96c-a349e7b918b9" providerId="ADAL" clId="{F7BFF5C2-D79E-8945-857A-BB9B809CBE6E}" dt="2025-01-26T14:44:57.350" v="0" actId="478"/>
          <ac:spMkLst>
            <pc:docMk/>
            <pc:sldMk cId="3324365864" sldId="257"/>
            <ac:spMk id="5" creationId="{3086A9DB-8F0E-4283-4DC8-70AD494DCB35}"/>
          </ac:spMkLst>
        </pc:spChg>
        <pc:picChg chg="add mod">
          <ac:chgData name="Noah Kibbe" userId="18adc663-c18b-48e1-a96c-a349e7b918b9" providerId="ADAL" clId="{F7BFF5C2-D79E-8945-857A-BB9B809CBE6E}" dt="2025-01-26T14:45:11.683" v="6" actId="1076"/>
          <ac:picMkLst>
            <pc:docMk/>
            <pc:sldMk cId="3324365864" sldId="257"/>
            <ac:picMk id="1026" creationId="{1072CBA6-F954-A686-88AC-CDC7A1439558}"/>
          </ac:picMkLst>
        </pc:picChg>
      </pc:sldChg>
      <pc:sldChg chg="addSp modSp mod">
        <pc:chgData name="Noah Kibbe" userId="18adc663-c18b-48e1-a96c-a349e7b918b9" providerId="ADAL" clId="{F7BFF5C2-D79E-8945-857A-BB9B809CBE6E}" dt="2025-01-26T15:20:30.381" v="210" actId="1076"/>
        <pc:sldMkLst>
          <pc:docMk/>
          <pc:sldMk cId="3713375695" sldId="259"/>
        </pc:sldMkLst>
        <pc:spChg chg="mod">
          <ac:chgData name="Noah Kibbe" userId="18adc663-c18b-48e1-a96c-a349e7b918b9" providerId="ADAL" clId="{F7BFF5C2-D79E-8945-857A-BB9B809CBE6E}" dt="2025-01-26T15:20:11.948" v="207" actId="27636"/>
          <ac:spMkLst>
            <pc:docMk/>
            <pc:sldMk cId="3713375695" sldId="259"/>
            <ac:spMk id="3" creationId="{CDDDDABC-48D2-494A-6F5A-F514BA394F46}"/>
          </ac:spMkLst>
        </pc:spChg>
        <pc:picChg chg="add mod">
          <ac:chgData name="Noah Kibbe" userId="18adc663-c18b-48e1-a96c-a349e7b918b9" providerId="ADAL" clId="{F7BFF5C2-D79E-8945-857A-BB9B809CBE6E}" dt="2025-01-26T15:20:30.381" v="210" actId="1076"/>
          <ac:picMkLst>
            <pc:docMk/>
            <pc:sldMk cId="3713375695" sldId="259"/>
            <ac:picMk id="8194" creationId="{EF2DD135-9F12-D13E-AA2E-96F42DD6A13C}"/>
          </ac:picMkLst>
        </pc:picChg>
      </pc:sldChg>
      <pc:sldChg chg="modSp mod">
        <pc:chgData name="Noah Kibbe" userId="18adc663-c18b-48e1-a96c-a349e7b918b9" providerId="ADAL" clId="{F7BFF5C2-D79E-8945-857A-BB9B809CBE6E}" dt="2025-01-26T15:20:52.329" v="211" actId="255"/>
        <pc:sldMkLst>
          <pc:docMk/>
          <pc:sldMk cId="3773724846" sldId="262"/>
        </pc:sldMkLst>
        <pc:spChg chg="mod">
          <ac:chgData name="Noah Kibbe" userId="18adc663-c18b-48e1-a96c-a349e7b918b9" providerId="ADAL" clId="{F7BFF5C2-D79E-8945-857A-BB9B809CBE6E}" dt="2025-01-26T15:20:52.329" v="211" actId="255"/>
          <ac:spMkLst>
            <pc:docMk/>
            <pc:sldMk cId="3773724846" sldId="262"/>
            <ac:spMk id="3" creationId="{D1D357B1-F66F-29A3-4B33-24EFAE057C64}"/>
          </ac:spMkLst>
        </pc:spChg>
      </pc:sldChg>
      <pc:sldChg chg="addSp modSp mod">
        <pc:chgData name="Noah Kibbe" userId="18adc663-c18b-48e1-a96c-a349e7b918b9" providerId="ADAL" clId="{F7BFF5C2-D79E-8945-857A-BB9B809CBE6E}" dt="2025-01-26T15:17:42.129" v="197"/>
        <pc:sldMkLst>
          <pc:docMk/>
          <pc:sldMk cId="1251288979" sldId="263"/>
        </pc:sldMkLst>
        <pc:spChg chg="mod">
          <ac:chgData name="Noah Kibbe" userId="18adc663-c18b-48e1-a96c-a349e7b918b9" providerId="ADAL" clId="{F7BFF5C2-D79E-8945-857A-BB9B809CBE6E}" dt="2025-01-26T15:02:23.025" v="10" actId="20577"/>
          <ac:spMkLst>
            <pc:docMk/>
            <pc:sldMk cId="1251288979" sldId="263"/>
            <ac:spMk id="2" creationId="{C8AB6073-0B90-2A43-2CD6-C5CDB965E44A}"/>
          </ac:spMkLst>
        </pc:spChg>
        <pc:spChg chg="mod">
          <ac:chgData name="Noah Kibbe" userId="18adc663-c18b-48e1-a96c-a349e7b918b9" providerId="ADAL" clId="{F7BFF5C2-D79E-8945-857A-BB9B809CBE6E}" dt="2025-01-26T15:17:42.129" v="197"/>
          <ac:spMkLst>
            <pc:docMk/>
            <pc:sldMk cId="1251288979" sldId="263"/>
            <ac:spMk id="3" creationId="{7D19F7B4-AC8F-5902-E4AD-EDF331A256C0}"/>
          </ac:spMkLst>
        </pc:spChg>
        <pc:picChg chg="add mod">
          <ac:chgData name="Noah Kibbe" userId="18adc663-c18b-48e1-a96c-a349e7b918b9" providerId="ADAL" clId="{F7BFF5C2-D79E-8945-857A-BB9B809CBE6E}" dt="2025-01-26T15:02:38.468" v="17" actId="1076"/>
          <ac:picMkLst>
            <pc:docMk/>
            <pc:sldMk cId="1251288979" sldId="263"/>
            <ac:picMk id="3074" creationId="{0453321F-6F18-BB97-2FD1-37584449952D}"/>
          </ac:picMkLst>
        </pc:picChg>
      </pc:sldChg>
      <pc:sldChg chg="addSp modSp mod">
        <pc:chgData name="Noah Kibbe" userId="18adc663-c18b-48e1-a96c-a349e7b918b9" providerId="ADAL" clId="{F7BFF5C2-D79E-8945-857A-BB9B809CBE6E}" dt="2025-01-26T15:19:09.468" v="205" actId="1036"/>
        <pc:sldMkLst>
          <pc:docMk/>
          <pc:sldMk cId="767817964" sldId="264"/>
        </pc:sldMkLst>
        <pc:spChg chg="mod">
          <ac:chgData name="Noah Kibbe" userId="18adc663-c18b-48e1-a96c-a349e7b918b9" providerId="ADAL" clId="{F7BFF5C2-D79E-8945-857A-BB9B809CBE6E}" dt="2025-01-26T15:17:53.432" v="199" actId="207"/>
          <ac:spMkLst>
            <pc:docMk/>
            <pc:sldMk cId="767817964" sldId="264"/>
            <ac:spMk id="3" creationId="{ED5DD5B6-5010-02F1-01CF-0F6D04980EEB}"/>
          </ac:spMkLst>
        </pc:spChg>
        <pc:picChg chg="add mod">
          <ac:chgData name="Noah Kibbe" userId="18adc663-c18b-48e1-a96c-a349e7b918b9" providerId="ADAL" clId="{F7BFF5C2-D79E-8945-857A-BB9B809CBE6E}" dt="2025-01-26T15:19:09.468" v="205" actId="1036"/>
          <ac:picMkLst>
            <pc:docMk/>
            <pc:sldMk cId="767817964" sldId="264"/>
            <ac:picMk id="7170" creationId="{9C6900BC-B945-107A-1A29-C10FF9720E83}"/>
          </ac:picMkLst>
        </pc:picChg>
      </pc:sldChg>
      <pc:sldChg chg="modSp mod">
        <pc:chgData name="Noah Kibbe" userId="18adc663-c18b-48e1-a96c-a349e7b918b9" providerId="ADAL" clId="{F7BFF5C2-D79E-8945-857A-BB9B809CBE6E}" dt="2025-01-26T15:04:17.257" v="30" actId="20577"/>
        <pc:sldMkLst>
          <pc:docMk/>
          <pc:sldMk cId="992188727" sldId="266"/>
        </pc:sldMkLst>
        <pc:spChg chg="mod">
          <ac:chgData name="Noah Kibbe" userId="18adc663-c18b-48e1-a96c-a349e7b918b9" providerId="ADAL" clId="{F7BFF5C2-D79E-8945-857A-BB9B809CBE6E}" dt="2025-01-26T15:04:17.257" v="30" actId="20577"/>
          <ac:spMkLst>
            <pc:docMk/>
            <pc:sldMk cId="992188727" sldId="266"/>
            <ac:spMk id="3" creationId="{F8397338-0603-A39D-AE26-5310B9C1A43D}"/>
          </ac:spMkLst>
        </pc:spChg>
      </pc:sldChg>
      <pc:sldChg chg="modSp mod">
        <pc:chgData name="Noah Kibbe" userId="18adc663-c18b-48e1-a96c-a349e7b918b9" providerId="ADAL" clId="{F7BFF5C2-D79E-8945-857A-BB9B809CBE6E}" dt="2025-01-26T15:21:00.592" v="213" actId="207"/>
        <pc:sldMkLst>
          <pc:docMk/>
          <pc:sldMk cId="19709140" sldId="267"/>
        </pc:sldMkLst>
        <pc:spChg chg="mod">
          <ac:chgData name="Noah Kibbe" userId="18adc663-c18b-48e1-a96c-a349e7b918b9" providerId="ADAL" clId="{F7BFF5C2-D79E-8945-857A-BB9B809CBE6E}" dt="2025-01-26T15:21:00.592" v="213" actId="207"/>
          <ac:spMkLst>
            <pc:docMk/>
            <pc:sldMk cId="19709140" sldId="267"/>
            <ac:spMk id="3" creationId="{8389A2EC-90BF-395F-E5D3-719556BDB657}"/>
          </ac:spMkLst>
        </pc:spChg>
      </pc:sldChg>
      <pc:sldChg chg="modSp mod">
        <pc:chgData name="Noah Kibbe" userId="18adc663-c18b-48e1-a96c-a349e7b918b9" providerId="ADAL" clId="{F7BFF5C2-D79E-8945-857A-BB9B809CBE6E}" dt="2025-01-26T15:21:27.425" v="223"/>
        <pc:sldMkLst>
          <pc:docMk/>
          <pc:sldMk cId="2653608799" sldId="268"/>
        </pc:sldMkLst>
        <pc:spChg chg="mod">
          <ac:chgData name="Noah Kibbe" userId="18adc663-c18b-48e1-a96c-a349e7b918b9" providerId="ADAL" clId="{F7BFF5C2-D79E-8945-857A-BB9B809CBE6E}" dt="2025-01-26T15:21:27.425" v="223"/>
          <ac:spMkLst>
            <pc:docMk/>
            <pc:sldMk cId="2653608799" sldId="268"/>
            <ac:spMk id="3" creationId="{1D2E3E44-716E-63CB-16A5-DC2D0BFD8E2E}"/>
          </ac:spMkLst>
        </pc:spChg>
      </pc:sldChg>
      <pc:sldChg chg="modSp mod">
        <pc:chgData name="Noah Kibbe" userId="18adc663-c18b-48e1-a96c-a349e7b918b9" providerId="ADAL" clId="{F7BFF5C2-D79E-8945-857A-BB9B809CBE6E}" dt="2025-01-26T15:22:02.213" v="230"/>
        <pc:sldMkLst>
          <pc:docMk/>
          <pc:sldMk cId="3728288436" sldId="270"/>
        </pc:sldMkLst>
        <pc:spChg chg="mod">
          <ac:chgData name="Noah Kibbe" userId="18adc663-c18b-48e1-a96c-a349e7b918b9" providerId="ADAL" clId="{F7BFF5C2-D79E-8945-857A-BB9B809CBE6E}" dt="2025-01-26T15:22:02.213" v="230"/>
          <ac:spMkLst>
            <pc:docMk/>
            <pc:sldMk cId="3728288436" sldId="270"/>
            <ac:spMk id="3" creationId="{2DC9027F-8020-30EC-86BE-D0920D073CB4}"/>
          </ac:spMkLst>
        </pc:spChg>
      </pc:sldChg>
      <pc:sldChg chg="addSp modSp mod">
        <pc:chgData name="Noah Kibbe" userId="18adc663-c18b-48e1-a96c-a349e7b918b9" providerId="ADAL" clId="{F7BFF5C2-D79E-8945-857A-BB9B809CBE6E}" dt="2025-01-26T15:22:36.682" v="239" actId="1076"/>
        <pc:sldMkLst>
          <pc:docMk/>
          <pc:sldMk cId="1291372407" sldId="271"/>
        </pc:sldMkLst>
        <pc:spChg chg="mod">
          <ac:chgData name="Noah Kibbe" userId="18adc663-c18b-48e1-a96c-a349e7b918b9" providerId="ADAL" clId="{F7BFF5C2-D79E-8945-857A-BB9B809CBE6E}" dt="2025-01-26T15:22:28.415" v="234" actId="27636"/>
          <ac:spMkLst>
            <pc:docMk/>
            <pc:sldMk cId="1291372407" sldId="271"/>
            <ac:spMk id="3" creationId="{93ED73B3-9AC3-789F-A3EB-C3693A2DC606}"/>
          </ac:spMkLst>
        </pc:spChg>
        <pc:picChg chg="add mod">
          <ac:chgData name="Noah Kibbe" userId="18adc663-c18b-48e1-a96c-a349e7b918b9" providerId="ADAL" clId="{F7BFF5C2-D79E-8945-857A-BB9B809CBE6E}" dt="2025-01-26T15:22:36.682" v="239" actId="1076"/>
          <ac:picMkLst>
            <pc:docMk/>
            <pc:sldMk cId="1291372407" sldId="271"/>
            <ac:picMk id="9218" creationId="{13BAB5C8-5A70-66A2-EC08-2D764889D539}"/>
          </ac:picMkLst>
        </pc:picChg>
      </pc:sldChg>
      <pc:sldChg chg="addSp delSp modSp mod">
        <pc:chgData name="Noah Kibbe" userId="18adc663-c18b-48e1-a96c-a349e7b918b9" providerId="ADAL" clId="{F7BFF5C2-D79E-8945-857A-BB9B809CBE6E}" dt="2025-01-26T15:23:34.458" v="248" actId="20577"/>
        <pc:sldMkLst>
          <pc:docMk/>
          <pc:sldMk cId="3621221856" sldId="272"/>
        </pc:sldMkLst>
        <pc:spChg chg="mod">
          <ac:chgData name="Noah Kibbe" userId="18adc663-c18b-48e1-a96c-a349e7b918b9" providerId="ADAL" clId="{F7BFF5C2-D79E-8945-857A-BB9B809CBE6E}" dt="2025-01-26T15:23:34.458" v="248" actId="20577"/>
          <ac:spMkLst>
            <pc:docMk/>
            <pc:sldMk cId="3621221856" sldId="272"/>
            <ac:spMk id="3" creationId="{0EA258AD-3D19-A86F-F917-996BB734374C}"/>
          </ac:spMkLst>
        </pc:spChg>
        <pc:picChg chg="add mod">
          <ac:chgData name="Noah Kibbe" userId="18adc663-c18b-48e1-a96c-a349e7b918b9" providerId="ADAL" clId="{F7BFF5C2-D79E-8945-857A-BB9B809CBE6E}" dt="2025-01-26T15:23:28.863" v="247" actId="1076"/>
          <ac:picMkLst>
            <pc:docMk/>
            <pc:sldMk cId="3621221856" sldId="272"/>
            <ac:picMk id="5" creationId="{F08CAA28-6D1F-B047-CA67-D763F39914DA}"/>
          </ac:picMkLst>
        </pc:picChg>
        <pc:picChg chg="add del mod">
          <ac:chgData name="Noah Kibbe" userId="18adc663-c18b-48e1-a96c-a349e7b918b9" providerId="ADAL" clId="{F7BFF5C2-D79E-8945-857A-BB9B809CBE6E}" dt="2025-01-26T15:23:04.599" v="242" actId="478"/>
          <ac:picMkLst>
            <pc:docMk/>
            <pc:sldMk cId="3621221856" sldId="272"/>
            <ac:picMk id="10242" creationId="{92E9EA98-D3F2-106A-1F99-A1B9AFB0F024}"/>
          </ac:picMkLst>
        </pc:picChg>
      </pc:sldChg>
      <pc:sldChg chg="addSp modSp mod">
        <pc:chgData name="Noah Kibbe" userId="18adc663-c18b-48e1-a96c-a349e7b918b9" providerId="ADAL" clId="{F7BFF5C2-D79E-8945-857A-BB9B809CBE6E}" dt="2025-01-26T15:26:29.657" v="266" actId="1076"/>
        <pc:sldMkLst>
          <pc:docMk/>
          <pc:sldMk cId="3693818124" sldId="273"/>
        </pc:sldMkLst>
        <pc:spChg chg="mod">
          <ac:chgData name="Noah Kibbe" userId="18adc663-c18b-48e1-a96c-a349e7b918b9" providerId="ADAL" clId="{F7BFF5C2-D79E-8945-857A-BB9B809CBE6E}" dt="2025-01-26T15:24:07.470" v="255" actId="207"/>
          <ac:spMkLst>
            <pc:docMk/>
            <pc:sldMk cId="3693818124" sldId="273"/>
            <ac:spMk id="2" creationId="{C2B94BC8-7EBD-4B43-EFF9-40373D5CA5E5}"/>
          </ac:spMkLst>
        </pc:spChg>
        <pc:spChg chg="mod">
          <ac:chgData name="Noah Kibbe" userId="18adc663-c18b-48e1-a96c-a349e7b918b9" providerId="ADAL" clId="{F7BFF5C2-D79E-8945-857A-BB9B809CBE6E}" dt="2025-01-26T15:24:18.099" v="261" actId="255"/>
          <ac:spMkLst>
            <pc:docMk/>
            <pc:sldMk cId="3693818124" sldId="273"/>
            <ac:spMk id="3" creationId="{1966C2D9-7975-B8A3-88CB-0EB19EB85435}"/>
          </ac:spMkLst>
        </pc:spChg>
        <pc:picChg chg="add mod">
          <ac:chgData name="Noah Kibbe" userId="18adc663-c18b-48e1-a96c-a349e7b918b9" providerId="ADAL" clId="{F7BFF5C2-D79E-8945-857A-BB9B809CBE6E}" dt="2025-01-26T15:26:29.657" v="266" actId="1076"/>
          <ac:picMkLst>
            <pc:docMk/>
            <pc:sldMk cId="3693818124" sldId="273"/>
            <ac:picMk id="5" creationId="{31D5BB98-82F5-DF56-F160-F08E25DEB16B}"/>
          </ac:picMkLst>
        </pc:picChg>
      </pc:sldChg>
      <pc:sldChg chg="addSp delSp modSp mod">
        <pc:chgData name="Noah Kibbe" userId="18adc663-c18b-48e1-a96c-a349e7b918b9" providerId="ADAL" clId="{F7BFF5C2-D79E-8945-857A-BB9B809CBE6E}" dt="2025-01-26T15:04:06.204" v="28" actId="1076"/>
        <pc:sldMkLst>
          <pc:docMk/>
          <pc:sldMk cId="1535935836" sldId="274"/>
        </pc:sldMkLst>
        <pc:spChg chg="del">
          <ac:chgData name="Noah Kibbe" userId="18adc663-c18b-48e1-a96c-a349e7b918b9" providerId="ADAL" clId="{F7BFF5C2-D79E-8945-857A-BB9B809CBE6E}" dt="2025-01-26T15:03:28.371" v="19" actId="478"/>
          <ac:spMkLst>
            <pc:docMk/>
            <pc:sldMk cId="1535935836" sldId="274"/>
            <ac:spMk id="3" creationId="{67C1012F-81C5-02A2-D88F-BF0862707D58}"/>
          </ac:spMkLst>
        </pc:spChg>
        <pc:spChg chg="add del mod">
          <ac:chgData name="Noah Kibbe" userId="18adc663-c18b-48e1-a96c-a349e7b918b9" providerId="ADAL" clId="{F7BFF5C2-D79E-8945-857A-BB9B809CBE6E}" dt="2025-01-26T15:03:35.991" v="21" actId="478"/>
          <ac:spMkLst>
            <pc:docMk/>
            <pc:sldMk cId="1535935836" sldId="274"/>
            <ac:spMk id="5" creationId="{49212732-7981-3148-9D38-E1C0490E3874}"/>
          </ac:spMkLst>
        </pc:spChg>
        <pc:picChg chg="add mod">
          <ac:chgData name="Noah Kibbe" userId="18adc663-c18b-48e1-a96c-a349e7b918b9" providerId="ADAL" clId="{F7BFF5C2-D79E-8945-857A-BB9B809CBE6E}" dt="2025-01-26T15:04:06.204" v="28" actId="1076"/>
          <ac:picMkLst>
            <pc:docMk/>
            <pc:sldMk cId="1535935836" sldId="274"/>
            <ac:picMk id="4098" creationId="{814C649A-9EAC-FB4E-A2FF-BB46149C2739}"/>
          </ac:picMkLst>
        </pc:picChg>
      </pc:sldChg>
      <pc:sldChg chg="modSp mod">
        <pc:chgData name="Noah Kibbe" userId="18adc663-c18b-48e1-a96c-a349e7b918b9" providerId="ADAL" clId="{F7BFF5C2-D79E-8945-857A-BB9B809CBE6E}" dt="2025-01-26T15:11:29.727" v="152"/>
        <pc:sldMkLst>
          <pc:docMk/>
          <pc:sldMk cId="1469368907" sldId="275"/>
        </pc:sldMkLst>
        <pc:spChg chg="mod">
          <ac:chgData name="Noah Kibbe" userId="18adc663-c18b-48e1-a96c-a349e7b918b9" providerId="ADAL" clId="{F7BFF5C2-D79E-8945-857A-BB9B809CBE6E}" dt="2025-01-26T15:11:29.727" v="152"/>
          <ac:spMkLst>
            <pc:docMk/>
            <pc:sldMk cId="1469368907" sldId="275"/>
            <ac:spMk id="3" creationId="{04DBC7CF-1A35-D533-6D85-890ABE43624F}"/>
          </ac:spMkLst>
        </pc:spChg>
      </pc:sldChg>
      <pc:sldChg chg="addSp delSp modSp mod">
        <pc:chgData name="Noah Kibbe" userId="18adc663-c18b-48e1-a96c-a349e7b918b9" providerId="ADAL" clId="{F7BFF5C2-D79E-8945-857A-BB9B809CBE6E}" dt="2025-01-26T15:16:30.540" v="187" actId="1076"/>
        <pc:sldMkLst>
          <pc:docMk/>
          <pc:sldMk cId="1800349534" sldId="276"/>
        </pc:sldMkLst>
        <pc:spChg chg="del">
          <ac:chgData name="Noah Kibbe" userId="18adc663-c18b-48e1-a96c-a349e7b918b9" providerId="ADAL" clId="{F7BFF5C2-D79E-8945-857A-BB9B809CBE6E}" dt="2025-01-26T15:15:51.571" v="154" actId="478"/>
          <ac:spMkLst>
            <pc:docMk/>
            <pc:sldMk cId="1800349534" sldId="276"/>
            <ac:spMk id="3" creationId="{DF3ACD2D-6C14-7CE1-280C-43166D8C28AF}"/>
          </ac:spMkLst>
        </pc:spChg>
        <pc:spChg chg="add del mod">
          <ac:chgData name="Noah Kibbe" userId="18adc663-c18b-48e1-a96c-a349e7b918b9" providerId="ADAL" clId="{F7BFF5C2-D79E-8945-857A-BB9B809CBE6E}" dt="2025-01-26T15:16:07.605" v="161" actId="478"/>
          <ac:spMkLst>
            <pc:docMk/>
            <pc:sldMk cId="1800349534" sldId="276"/>
            <ac:spMk id="5" creationId="{4AE0ABD5-21D3-F8DF-D89A-B70A7E6A8E00}"/>
          </ac:spMkLst>
        </pc:spChg>
        <pc:picChg chg="add mod">
          <ac:chgData name="Noah Kibbe" userId="18adc663-c18b-48e1-a96c-a349e7b918b9" providerId="ADAL" clId="{F7BFF5C2-D79E-8945-857A-BB9B809CBE6E}" dt="2025-01-26T15:16:30.540" v="187" actId="1076"/>
          <ac:picMkLst>
            <pc:docMk/>
            <pc:sldMk cId="1800349534" sldId="276"/>
            <ac:picMk id="2050" creationId="{6D503A38-666F-4690-8747-8CC63534CF7B}"/>
          </ac:picMkLst>
        </pc:picChg>
        <pc:picChg chg="add mod">
          <ac:chgData name="Noah Kibbe" userId="18adc663-c18b-48e1-a96c-a349e7b918b9" providerId="ADAL" clId="{F7BFF5C2-D79E-8945-857A-BB9B809CBE6E}" dt="2025-01-26T15:16:03.807" v="160" actId="1076"/>
          <ac:picMkLst>
            <pc:docMk/>
            <pc:sldMk cId="1800349534" sldId="276"/>
            <ac:picMk id="2052" creationId="{D17B9056-0E69-D97E-4595-FF8E81F03606}"/>
          </ac:picMkLst>
        </pc:picChg>
      </pc:sldChg>
      <pc:sldChg chg="modSp mod">
        <pc:chgData name="Noah Kibbe" userId="18adc663-c18b-48e1-a96c-a349e7b918b9" providerId="ADAL" clId="{F7BFF5C2-D79E-8945-857A-BB9B809CBE6E}" dt="2025-01-26T15:23:53.154" v="251" actId="20577"/>
        <pc:sldMkLst>
          <pc:docMk/>
          <pc:sldMk cId="1689419399" sldId="277"/>
        </pc:sldMkLst>
        <pc:spChg chg="mod">
          <ac:chgData name="Noah Kibbe" userId="18adc663-c18b-48e1-a96c-a349e7b918b9" providerId="ADAL" clId="{F7BFF5C2-D79E-8945-857A-BB9B809CBE6E}" dt="2025-01-26T15:23:53.154" v="251" actId="20577"/>
          <ac:spMkLst>
            <pc:docMk/>
            <pc:sldMk cId="1689419399" sldId="277"/>
            <ac:spMk id="3" creationId="{F4A1C8FA-6FC4-C0E8-0488-27168A93E517}"/>
          </ac:spMkLst>
        </pc:spChg>
      </pc:sldChg>
      <pc:sldChg chg="addSp delSp modSp mod">
        <pc:chgData name="Noah Kibbe" userId="18adc663-c18b-48e1-a96c-a349e7b918b9" providerId="ADAL" clId="{F7BFF5C2-D79E-8945-857A-BB9B809CBE6E}" dt="2025-01-26T15:05:38.251" v="47" actId="1035"/>
        <pc:sldMkLst>
          <pc:docMk/>
          <pc:sldMk cId="3610354923" sldId="278"/>
        </pc:sldMkLst>
        <pc:spChg chg="del">
          <ac:chgData name="Noah Kibbe" userId="18adc663-c18b-48e1-a96c-a349e7b918b9" providerId="ADAL" clId="{F7BFF5C2-D79E-8945-857A-BB9B809CBE6E}" dt="2025-01-26T15:05:00.113" v="31" actId="478"/>
          <ac:spMkLst>
            <pc:docMk/>
            <pc:sldMk cId="3610354923" sldId="278"/>
            <ac:spMk id="3" creationId="{167152FC-BEE1-BE18-74EA-6FD9BB7C6FBB}"/>
          </ac:spMkLst>
        </pc:spChg>
        <pc:spChg chg="add mod">
          <ac:chgData name="Noah Kibbe" userId="18adc663-c18b-48e1-a96c-a349e7b918b9" providerId="ADAL" clId="{F7BFF5C2-D79E-8945-857A-BB9B809CBE6E}" dt="2025-01-26T15:05:00.113" v="31" actId="478"/>
          <ac:spMkLst>
            <pc:docMk/>
            <pc:sldMk cId="3610354923" sldId="278"/>
            <ac:spMk id="5" creationId="{EC47F521-528F-C531-4720-88B06302E626}"/>
          </ac:spMkLst>
        </pc:spChg>
        <pc:picChg chg="add mod">
          <ac:chgData name="Noah Kibbe" userId="18adc663-c18b-48e1-a96c-a349e7b918b9" providerId="ADAL" clId="{F7BFF5C2-D79E-8945-857A-BB9B809CBE6E}" dt="2025-01-26T15:05:38.251" v="47" actId="1035"/>
          <ac:picMkLst>
            <pc:docMk/>
            <pc:sldMk cId="3610354923" sldId="278"/>
            <ac:picMk id="6" creationId="{1FFBC9B0-0D54-0CBF-1FA7-44FDF5FE3C99}"/>
          </ac:picMkLst>
        </pc:picChg>
      </pc:sldChg>
      <pc:sldChg chg="addSp modSp mod">
        <pc:chgData name="Noah Kibbe" userId="18adc663-c18b-48e1-a96c-a349e7b918b9" providerId="ADAL" clId="{F7BFF5C2-D79E-8945-857A-BB9B809CBE6E}" dt="2025-01-26T15:28:06.632" v="277" actId="1076"/>
        <pc:sldMkLst>
          <pc:docMk/>
          <pc:sldMk cId="3197511058" sldId="279"/>
        </pc:sldMkLst>
        <pc:spChg chg="mod">
          <ac:chgData name="Noah Kibbe" userId="18adc663-c18b-48e1-a96c-a349e7b918b9" providerId="ADAL" clId="{F7BFF5C2-D79E-8945-857A-BB9B809CBE6E}" dt="2025-01-26T15:28:00.567" v="275" actId="20577"/>
          <ac:spMkLst>
            <pc:docMk/>
            <pc:sldMk cId="3197511058" sldId="279"/>
            <ac:spMk id="3" creationId="{3AEEC51B-BFB9-2C92-7B62-F22EB3439801}"/>
          </ac:spMkLst>
        </pc:spChg>
        <pc:picChg chg="add mod">
          <ac:chgData name="Noah Kibbe" userId="18adc663-c18b-48e1-a96c-a349e7b918b9" providerId="ADAL" clId="{F7BFF5C2-D79E-8945-857A-BB9B809CBE6E}" dt="2025-01-26T15:28:06.632" v="277" actId="1076"/>
          <ac:picMkLst>
            <pc:docMk/>
            <pc:sldMk cId="3197511058" sldId="279"/>
            <ac:picMk id="5" creationId="{04279085-6CE5-DE52-4ABA-C336A89FE0A5}"/>
          </ac:picMkLst>
        </pc:picChg>
      </pc:sldChg>
      <pc:sldChg chg="addSp modSp mod">
        <pc:chgData name="Noah Kibbe" userId="18adc663-c18b-48e1-a96c-a349e7b918b9" providerId="ADAL" clId="{F7BFF5C2-D79E-8945-857A-BB9B809CBE6E}" dt="2025-01-26T15:31:09.627" v="282" actId="1076"/>
        <pc:sldMkLst>
          <pc:docMk/>
          <pc:sldMk cId="2796232619" sldId="280"/>
        </pc:sldMkLst>
        <pc:picChg chg="add mod">
          <ac:chgData name="Noah Kibbe" userId="18adc663-c18b-48e1-a96c-a349e7b918b9" providerId="ADAL" clId="{F7BFF5C2-D79E-8945-857A-BB9B809CBE6E}" dt="2025-01-26T15:31:09.627" v="282" actId="1076"/>
          <ac:picMkLst>
            <pc:docMk/>
            <pc:sldMk cId="2796232619" sldId="280"/>
            <ac:picMk id="5" creationId="{5E8602CE-05A2-CFA2-CFAC-E6C54EFBA748}"/>
          </ac:picMkLst>
        </pc:picChg>
      </pc:sldChg>
      <pc:sldChg chg="addSp modSp mod">
        <pc:chgData name="Noah Kibbe" userId="18adc663-c18b-48e1-a96c-a349e7b918b9" providerId="ADAL" clId="{F7BFF5C2-D79E-8945-857A-BB9B809CBE6E}" dt="2025-01-26T15:08:52.512" v="52" actId="1076"/>
        <pc:sldMkLst>
          <pc:docMk/>
          <pc:sldMk cId="862836322" sldId="281"/>
        </pc:sldMkLst>
        <pc:spChg chg="mod">
          <ac:chgData name="Noah Kibbe" userId="18adc663-c18b-48e1-a96c-a349e7b918b9" providerId="ADAL" clId="{F7BFF5C2-D79E-8945-857A-BB9B809CBE6E}" dt="2025-01-26T15:08:43.705" v="49" actId="20577"/>
          <ac:spMkLst>
            <pc:docMk/>
            <pc:sldMk cId="862836322" sldId="281"/>
            <ac:spMk id="2" creationId="{1F2713AE-F3D5-7579-96E4-7702FC10DE1C}"/>
          </ac:spMkLst>
        </pc:spChg>
        <pc:picChg chg="add mod">
          <ac:chgData name="Noah Kibbe" userId="18adc663-c18b-48e1-a96c-a349e7b918b9" providerId="ADAL" clId="{F7BFF5C2-D79E-8945-857A-BB9B809CBE6E}" dt="2025-01-26T15:08:52.512" v="52" actId="1076"/>
          <ac:picMkLst>
            <pc:docMk/>
            <pc:sldMk cId="862836322" sldId="281"/>
            <ac:picMk id="5122" creationId="{395F9E10-25F3-6413-4971-B30460A839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C4D5-C00B-6A2B-0487-765865598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32544-4513-41F3-DCC0-89FAFE3A9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C2A6E-24AA-0ABA-C5CA-A8076B84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5170E-54C4-0BE9-BDDC-222EFFEE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C4225-5FFA-0677-D6EA-458D4437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0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22E9-1FB7-16B7-105E-87F21066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E0DF5-98D8-CB79-7598-89C685A3B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A3B7A-FBEC-6109-3937-6B1FA857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D44FD-2D2E-A1C1-3821-0E368764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E0AB-1345-CB28-603C-5D3E9BF9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80571-EB78-6E68-7CD7-369041244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0CB0F-C305-38CB-0E6F-1C5EE3A08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A911-1808-5BA2-E023-4564BBEE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4152D-3C10-301C-634B-27246678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BA5EF-EFEC-6C5A-FA85-04AEAA7D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4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C3CF-2A32-353A-92C0-CA7AF277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833C-91DD-35A2-F2D9-D45B139C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B844D-AA18-4370-8BD4-C1571397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30B9B-5FDF-FBC7-E5A2-24BDAF18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44BD4-2CB8-02B0-F9FB-36D27B41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EE23-DA1B-0316-0310-4074BAD4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149A4-BD32-EA5C-53B7-8A6FA4003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D144-6251-78BA-A4A9-CD0DED3C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D990-6699-E818-B220-C1589D3B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D4F92-8A28-BBF9-834F-68BCFB58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9377-573D-D920-029C-28A56339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029E-C7D7-7CCE-CB4E-A671F37E7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01E16-2B50-7863-838F-D1DDA515B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6749C-C0E3-A2C3-E1FE-A2455CBF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514E4-0D31-FD78-5D1C-E931A533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9B85B-919B-95D4-6584-E7F82A6D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FC38-FCC4-3A3F-23E2-0F7AAAB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954B4-3557-E15F-D282-CBE4247F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4CFBD-7AFA-F792-C8D0-DB9F87CC9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97DF6-9EEC-DEFC-7C0B-4D3B99E2B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FC9FF-3C3A-74AE-135C-4E90DA37F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54343-8D55-96D0-7007-CDA4178E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69A4A3-4101-54BE-A4EA-E18998F2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9BDED-B6C6-12E4-7575-E3A037BA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A0F4-9F48-C347-13DE-A6C1004F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8E4B0-3102-DED0-A0F0-40169BEF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20E16-FCA8-554F-19AD-4B552D11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229BC-4E84-8746-26A8-1AC0B8FE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6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DC0EF-257A-008C-7AFF-E62F7A6B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8C204-5C0F-4F60-3693-1FE19015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2EF3-AC22-076C-D610-A2F9CE71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5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7618-D1F1-D040-2FAC-061DBE66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32D34-4112-8FFF-10CF-B9E91BBD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F7B82-F494-61AB-C6AB-DD183D4D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ED826-D4BF-2A3F-2680-391FB514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24061-AD04-6296-3AC8-9B2816F8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B7753-A8ED-0F89-FBF7-6DB4E317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3BE1-F0E8-6A89-4AE2-8C62DE0A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4061E-C356-CEE5-4AFF-EF91A5379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14322-BA61-6736-A255-9520C8C11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450EB-EBE3-286C-749D-0AF62D67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78B09-4798-9E7C-633A-EC36D215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4A378-3D36-E84E-A159-6E7B4A3E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1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D0796-FC5E-8BA5-4ACF-25586A74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9AAEE-C243-772E-83E7-5D61785FF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D79A-2CDF-AE19-AEA0-F4433D9C6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33CE23-80ED-46FE-893E-4416C79ED5F7}" type="datetimeFigureOut">
              <a:rPr lang="en-US" smtClean="0"/>
              <a:t>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B6B3E-4AEF-6AAB-5A93-FE139809F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7C49A-9340-FF0F-7129-D71E4CFE1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9589-CC08-A729-186C-456F0450F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Contracts 101</a:t>
            </a:r>
            <a:br>
              <a:rPr lang="en-US" dirty="0"/>
            </a:br>
            <a:r>
              <a:rPr lang="en-US" dirty="0"/>
              <a:t>How to Navigate Contracts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F9508-19F6-A696-9EE6-235F9C1CE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Cardice Howard</a:t>
            </a:r>
            <a:br>
              <a:rPr lang="en-US" dirty="0"/>
            </a:br>
            <a:r>
              <a:rPr lang="en-US" dirty="0"/>
              <a:t>Deputy Director, RESNET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E31C2-AAF0-57BF-ECC6-223B102C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6146" name="Picture 2" descr="IF YOU COULD SIGN THE CONTRACTS That would be great - That Would Be Great  (Office Space Bill Lumbergh) Meme Generator">
            <a:extLst>
              <a:ext uri="{FF2B5EF4-FFF2-40B4-BE49-F238E27FC236}">
                <a16:creationId xmlns:a16="http://schemas.microsoft.com/office/drawing/2014/main" id="{EEC0C247-1AA4-4156-042F-D60CACBE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59" y="3602038"/>
            <a:ext cx="3870959" cy="28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5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8012-5AFC-AEB5-D55C-4BA4C5B9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clauses for a contract…… </a:t>
            </a:r>
            <a:r>
              <a:rPr lang="en-US" sz="2000" b="1" u="sng" dirty="0"/>
              <a:t>the weeds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D0AB-322C-DC37-2699-7E27E8F6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Delivery of service – when am I expected to show up?</a:t>
            </a:r>
          </a:p>
          <a:p>
            <a:r>
              <a:rPr lang="en-US" dirty="0"/>
              <a:t>Payment of taxes – each party is usually responsible for their own taxes.</a:t>
            </a:r>
          </a:p>
          <a:p>
            <a:r>
              <a:rPr lang="en-US" dirty="0"/>
              <a:t>Warranties – call backs</a:t>
            </a:r>
          </a:p>
          <a:p>
            <a:r>
              <a:rPr lang="en-US" dirty="0"/>
              <a:t>Terms – how can I get out of this?</a:t>
            </a:r>
          </a:p>
          <a:p>
            <a:r>
              <a:rPr lang="en-US" dirty="0"/>
              <a:t>Default – I have not been paid or I did not deliver on time, what now?</a:t>
            </a:r>
          </a:p>
          <a:p>
            <a:r>
              <a:rPr lang="en-US" dirty="0"/>
              <a:t>Dispute resolution – Builder and Contractor not on the same page, how do we resolve?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6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C676-94EB-7BC3-B5A7-99F38178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weeds –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97338-0603-A39D-AE26-5310B9C1A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  <a:p>
            <a:r>
              <a:rPr lang="en-US" dirty="0"/>
              <a:t>Amendments – one or both parties want to change the original agreement/contract</a:t>
            </a:r>
          </a:p>
          <a:p>
            <a:r>
              <a:rPr lang="en-US" dirty="0"/>
              <a:t>Applicable law – what state’s law applies to this contract?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AND THERE COULD BE MORE</a:t>
            </a:r>
          </a:p>
        </p:txBody>
      </p:sp>
    </p:spTree>
    <p:extLst>
      <p:ext uri="{BB962C8B-B14F-4D97-AF65-F5344CB8AC3E}">
        <p14:creationId xmlns:p14="http://schemas.microsoft.com/office/powerpoint/2010/main" val="99218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266C-794F-0FEE-8A72-C76B72F1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CONTRACTING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DDABC-48D2-494A-6F5A-F514BA394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360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Builder Name</a:t>
            </a:r>
          </a:p>
          <a:p>
            <a:pPr lvl="1"/>
            <a:r>
              <a:rPr lang="en-US" dirty="0"/>
              <a:t>Full legal name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Try to stay away from</a:t>
            </a:r>
          </a:p>
          <a:p>
            <a:pPr lvl="1"/>
            <a:r>
              <a:rPr lang="en-US" dirty="0"/>
              <a:t>The division name (unless approved by the builder)</a:t>
            </a:r>
          </a:p>
          <a:p>
            <a:pPr lvl="1"/>
            <a:r>
              <a:rPr lang="en-US" dirty="0"/>
              <a:t>The project name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Builder Type</a:t>
            </a:r>
          </a:p>
          <a:p>
            <a:pPr lvl="1"/>
            <a:r>
              <a:rPr lang="en-US" dirty="0"/>
              <a:t>Custom</a:t>
            </a:r>
          </a:p>
          <a:p>
            <a:pPr lvl="1"/>
            <a:r>
              <a:rPr lang="en-US" dirty="0"/>
              <a:t>Volume Builder</a:t>
            </a:r>
          </a:p>
          <a:p>
            <a:pPr lvl="1"/>
            <a:r>
              <a:rPr lang="en-US" dirty="0"/>
              <a:t>Multi Family</a:t>
            </a:r>
          </a:p>
        </p:txBody>
      </p:sp>
      <p:pic>
        <p:nvPicPr>
          <p:cNvPr id="8194" name="Picture 2" descr="240+ Construction Worker Ipad Stock Illustrations, Royalty-Free Vector  Graphics &amp; Clip Art - iStock | Construction worker tablet, Construction  site, Finish line">
            <a:extLst>
              <a:ext uri="{FF2B5EF4-FFF2-40B4-BE49-F238E27FC236}">
                <a16:creationId xmlns:a16="http://schemas.microsoft.com/office/drawing/2014/main" id="{EF2DD135-9F12-D13E-AA2E-96F42DD6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6" y="1825625"/>
            <a:ext cx="3917852" cy="39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7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1189-B7E2-3CA2-8205-7451038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Contracting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372CD-D5C7-E700-6553-A0B80EA87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Builder Business Structure</a:t>
            </a:r>
          </a:p>
          <a:p>
            <a:pPr lvl="1"/>
            <a:r>
              <a:rPr lang="en-US" dirty="0"/>
              <a:t>Corporation</a:t>
            </a:r>
          </a:p>
          <a:p>
            <a:pPr lvl="1"/>
            <a:r>
              <a:rPr lang="en-US" dirty="0"/>
              <a:t>Limited Liability Company (LLC)</a:t>
            </a:r>
          </a:p>
          <a:p>
            <a:pPr lvl="1"/>
            <a:r>
              <a:rPr lang="en-US" dirty="0"/>
              <a:t>Sole Proprietor</a:t>
            </a:r>
          </a:p>
          <a:p>
            <a:pPr lvl="1"/>
            <a:r>
              <a:rPr lang="en-US" dirty="0"/>
              <a:t>Partnership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These are the 4 most common business types. </a:t>
            </a:r>
          </a:p>
          <a:p>
            <a:pPr marL="0" indent="0">
              <a:buNone/>
            </a:pPr>
            <a:r>
              <a:rPr lang="en-US" dirty="0"/>
              <a:t>Always be clear on your business type on your contracts.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37D1-C096-EBBE-6234-F9D2811F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Contracting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A5A0-70E5-C08D-7467-EF21255B0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Contractor Business Structure – Provider / Rater</a:t>
            </a:r>
          </a:p>
          <a:p>
            <a:pPr lvl="1"/>
            <a:r>
              <a:rPr lang="en-US" dirty="0"/>
              <a:t>Corporation</a:t>
            </a:r>
          </a:p>
          <a:p>
            <a:pPr lvl="1"/>
            <a:r>
              <a:rPr lang="en-US" dirty="0"/>
              <a:t>Limited Liability Company (LLC)</a:t>
            </a:r>
          </a:p>
          <a:p>
            <a:pPr lvl="1"/>
            <a:r>
              <a:rPr lang="en-US" dirty="0"/>
              <a:t>Sole Proprietor</a:t>
            </a:r>
          </a:p>
          <a:p>
            <a:pPr lvl="1"/>
            <a:r>
              <a:rPr lang="en-US" dirty="0"/>
              <a:t>Partnership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4 most common business 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1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6FA6-65CF-FB14-3A25-A1E3FA7C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to work…………..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47F521-528F-C531-4720-88B06302E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BC9B0-0D54-0CBF-1FA7-44FDF5FE3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27" y="1578144"/>
            <a:ext cx="3816146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5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9510-B4D3-CFF6-C8EF-0A2B488D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Work BEGINS……………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57B1-F66F-29A3-4B33-24EFAE05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Once executed</a:t>
            </a:r>
          </a:p>
          <a:p>
            <a:r>
              <a:rPr lang="en-US" sz="2400" dirty="0"/>
              <a:t>Meet with the Builder / Superintendent</a:t>
            </a:r>
          </a:p>
          <a:p>
            <a:r>
              <a:rPr lang="en-US" sz="2400" dirty="0"/>
              <a:t>Set expectations on both ends</a:t>
            </a:r>
          </a:p>
          <a:p>
            <a:pPr lvl="1"/>
            <a:r>
              <a:rPr lang="en-US" dirty="0"/>
              <a:t>Purchase orders (POs) or no Pos</a:t>
            </a:r>
          </a:p>
          <a:p>
            <a:pPr lvl="1"/>
            <a:r>
              <a:rPr lang="en-US" dirty="0"/>
              <a:t>Scheduling (call, email, text, portal)</a:t>
            </a:r>
          </a:p>
          <a:p>
            <a:pPr lvl="1"/>
            <a:r>
              <a:rPr lang="en-US" dirty="0"/>
              <a:t>Lead times</a:t>
            </a:r>
          </a:p>
          <a:p>
            <a:pPr lvl="1"/>
            <a:r>
              <a:rPr lang="en-US" dirty="0"/>
              <a:t>Day of service window or by end of day</a:t>
            </a:r>
          </a:p>
          <a:p>
            <a:pPr lvl="1"/>
            <a:r>
              <a:rPr lang="en-US" dirty="0"/>
              <a:t>Dry runs (is there a back charge for dry runs)</a:t>
            </a:r>
          </a:p>
          <a:p>
            <a:pPr lvl="1"/>
            <a:r>
              <a:rPr lang="en-US" dirty="0"/>
              <a:t>No show (what happens if I no show)</a:t>
            </a:r>
          </a:p>
          <a:p>
            <a:pPr marL="0" indent="0">
              <a:buNone/>
            </a:pPr>
            <a:r>
              <a:rPr lang="en-US" sz="2400" dirty="0"/>
              <a:t>All these items should be in the contract. Good general business practice to meet and set expectations!</a:t>
            </a:r>
          </a:p>
        </p:txBody>
      </p:sp>
    </p:spTree>
    <p:extLst>
      <p:ext uri="{BB962C8B-B14F-4D97-AF65-F5344CB8AC3E}">
        <p14:creationId xmlns:p14="http://schemas.microsoft.com/office/powerpoint/2010/main" val="377372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6C7E-4894-7E97-2035-B60D5B86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Scope of Work (SOW)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9A2EC-90BF-395F-E5D3-719556BD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What the contractor is expected to do!</a:t>
            </a:r>
          </a:p>
          <a:p>
            <a:r>
              <a:rPr lang="en-US" b="0" i="0" dirty="0">
                <a:effectLst/>
                <a:latin typeface="Aptos" panose="020B0004020202020204" pitchFamily="34" charset="0"/>
              </a:rPr>
              <a:t>The SOW or description of services lists the services that are to be provided according to the terms of the contract. </a:t>
            </a:r>
          </a:p>
          <a:p>
            <a:r>
              <a:rPr lang="en-US" b="0" i="0" dirty="0">
                <a:effectLst/>
                <a:latin typeface="Aptos" panose="020B0004020202020204" pitchFamily="34" charset="0"/>
              </a:rPr>
              <a:t>Listing the services clearly in the contract prevents uncertainty and helps to avoid disputes. </a:t>
            </a:r>
          </a:p>
          <a:p>
            <a:r>
              <a:rPr lang="en-US" dirty="0">
                <a:latin typeface="Aptos" panose="020B0004020202020204" pitchFamily="34" charset="0"/>
              </a:rPr>
              <a:t>There should also be a clause that states what is not covered in the SOW.</a:t>
            </a:r>
          </a:p>
        </p:txBody>
      </p:sp>
    </p:spTree>
    <p:extLst>
      <p:ext uri="{BB962C8B-B14F-4D97-AF65-F5344CB8AC3E}">
        <p14:creationId xmlns:p14="http://schemas.microsoft.com/office/powerpoint/2010/main" val="1970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8A46-FB0A-6277-BDE0-41970AEB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 me NOW </a:t>
            </a:r>
            <a:r>
              <a:rPr lang="en-US" sz="2000" b="1" dirty="0"/>
              <a:t>not later</a:t>
            </a:r>
            <a:br>
              <a:rPr lang="en-US" sz="2000" b="1" dirty="0"/>
            </a:br>
            <a:r>
              <a:rPr lang="en-US" sz="2000" b="1" dirty="0"/>
              <a:t>Fee structure and Payment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E3E44-716E-63CB-16A5-DC2D0BFD8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Aptos" panose="020B0004020202020204" pitchFamily="34" charset="0"/>
              </a:rPr>
              <a:t>The payment clause should provide the following details </a:t>
            </a:r>
          </a:p>
          <a:p>
            <a:pPr lvl="1"/>
            <a:r>
              <a:rPr lang="en-US" b="0" i="0" dirty="0">
                <a:effectLst/>
                <a:latin typeface="Aptos" panose="020B0004020202020204" pitchFamily="34" charset="0"/>
              </a:rPr>
              <a:t>How much the payment is for the service being provided per the contract?</a:t>
            </a:r>
          </a:p>
          <a:p>
            <a:pPr lvl="1"/>
            <a:r>
              <a:rPr lang="en-US" b="0" i="0" dirty="0">
                <a:effectLst/>
                <a:latin typeface="Aptos" panose="020B0004020202020204" pitchFamily="34" charset="0"/>
              </a:rPr>
              <a:t>How the payment is to be made, and when the payment is due.</a:t>
            </a:r>
          </a:p>
          <a:p>
            <a:pPr lvl="2"/>
            <a:r>
              <a:rPr lang="en-US" sz="2400" dirty="0">
                <a:latin typeface="Aptos" panose="020B0004020202020204" pitchFamily="34" charset="0"/>
              </a:rPr>
              <a:t>Payment is due upon delivery of service.</a:t>
            </a:r>
          </a:p>
          <a:p>
            <a:pPr lvl="2"/>
            <a:r>
              <a:rPr lang="en-US" sz="2400" b="0" i="0" dirty="0">
                <a:effectLst/>
                <a:latin typeface="Aptos" panose="020B0004020202020204" pitchFamily="34" charset="0"/>
              </a:rPr>
              <a:t>Payment is due within a certain number of days from delivery of service.</a:t>
            </a:r>
          </a:p>
          <a:p>
            <a:pPr lvl="2"/>
            <a:r>
              <a:rPr lang="en-US" sz="2400" dirty="0">
                <a:latin typeface="Aptos" panose="020B0004020202020204" pitchFamily="34" charset="0"/>
              </a:rPr>
              <a:t>Payment is due monthly.</a:t>
            </a:r>
          </a:p>
          <a:p>
            <a:pPr lvl="2"/>
            <a:r>
              <a:rPr lang="en-US" sz="2400" b="0" i="0" dirty="0">
                <a:effectLst/>
                <a:latin typeface="Aptos" panose="020B0004020202020204" pitchFamily="34" charset="0"/>
              </a:rPr>
              <a:t>Are discounts allowed for early payments?</a:t>
            </a:r>
          </a:p>
          <a:p>
            <a:pPr lvl="1"/>
            <a:r>
              <a:rPr lang="en-US" b="0" i="0" dirty="0">
                <a:effectLst/>
                <a:latin typeface="Aptos" panose="020B0004020202020204" pitchFamily="34" charset="0"/>
              </a:rPr>
              <a:t>The payment clause should state the total amount that is due on the contract if applicable.</a:t>
            </a:r>
          </a:p>
          <a:p>
            <a:pPr lvl="1"/>
            <a:endParaRPr lang="en-US" b="0" i="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0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20C0-5669-6102-2AF1-E80E5C86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 me NOW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027F-8020-30EC-86BE-D0920D07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Aptos" panose="020B0004020202020204" pitchFamily="34" charset="0"/>
              </a:rPr>
              <a:t>Sometimes the payment is made based on milestones (this may apply in multi-family projects)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M</a:t>
            </a:r>
            <a:r>
              <a:rPr lang="en-US" b="0" i="0" dirty="0">
                <a:effectLst/>
                <a:latin typeface="Aptos" panose="020B0004020202020204" pitchFamily="34" charset="0"/>
              </a:rPr>
              <a:t>ilestones should be listed in sufficient detail to avoid confusion or disputes as to when a milestone has been reached. </a:t>
            </a:r>
          </a:p>
          <a:p>
            <a:pPr lvl="2"/>
            <a:r>
              <a:rPr lang="en-US" sz="2400" dirty="0">
                <a:latin typeface="Aptos" panose="020B0004020202020204" pitchFamily="34" charset="0"/>
              </a:rPr>
              <a:t>Multi-family – completion of building</a:t>
            </a:r>
            <a:endParaRPr lang="en-US" sz="2400" b="0" i="0" dirty="0">
              <a:effectLst/>
              <a:latin typeface="Aptos" panose="020B0004020202020204" pitchFamily="34" charset="0"/>
            </a:endParaRPr>
          </a:p>
          <a:p>
            <a:pPr lvl="1"/>
            <a:r>
              <a:rPr lang="en-US" b="0" i="0" dirty="0">
                <a:effectLst/>
                <a:latin typeface="Aptos" panose="020B0004020202020204" pitchFamily="34" charset="0"/>
              </a:rPr>
              <a:t>Other times the parties may agree that the payment will be made upon draws (apply to multi-family) in installment payments. </a:t>
            </a:r>
          </a:p>
          <a:p>
            <a:pPr lvl="1"/>
            <a:r>
              <a:rPr lang="en-US" b="0" i="0" dirty="0">
                <a:effectLst/>
                <a:latin typeface="Aptos" panose="020B0004020202020204" pitchFamily="34" charset="0"/>
              </a:rPr>
              <a:t>When installment payments (draw) are used, the payment provision should detail the frequency of the installment payments.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T</a:t>
            </a:r>
            <a:r>
              <a:rPr lang="en-US" b="0" i="0" dirty="0">
                <a:effectLst/>
                <a:latin typeface="Aptos" panose="020B0004020202020204" pitchFamily="34" charset="0"/>
              </a:rPr>
              <a:t>he due date of each payment and the amount due for each installment (draw).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8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7EF2-37D9-E42A-1CFB-EF464DC9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FULL DISCLAIMER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86A9DB-8F0E-4283-4DC8-70AD494D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72CBA6-F954-A686-88AC-CDC7A143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45" y="1486680"/>
            <a:ext cx="4152710" cy="519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6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9611-7D3E-DDD5-4FB8-9C7FEF84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the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73B3-9AC3-789F-A3EB-C3693A2D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564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Signatures</a:t>
            </a:r>
          </a:p>
          <a:p>
            <a:pPr lvl="1"/>
            <a:r>
              <a:rPr lang="en-US" dirty="0"/>
              <a:t>Be sure the right person (party) signs the contract.</a:t>
            </a:r>
          </a:p>
          <a:p>
            <a:r>
              <a:rPr lang="en-US" dirty="0"/>
              <a:t>Large Builder</a:t>
            </a:r>
          </a:p>
          <a:p>
            <a:pPr lvl="1"/>
            <a:r>
              <a:rPr lang="en-US" dirty="0"/>
              <a:t>Purchasing Agent</a:t>
            </a:r>
          </a:p>
          <a:p>
            <a:pPr lvl="1"/>
            <a:endParaRPr lang="en-US" dirty="0"/>
          </a:p>
          <a:p>
            <a:r>
              <a:rPr lang="en-US" dirty="0"/>
              <a:t>Custom Builder</a:t>
            </a:r>
          </a:p>
          <a:p>
            <a:pPr lvl="1"/>
            <a:r>
              <a:rPr lang="en-US" dirty="0"/>
              <a:t>Owner or Superintendent (does duper have authority)</a:t>
            </a:r>
          </a:p>
          <a:p>
            <a:pPr lvl="1"/>
            <a:endParaRPr lang="en-US" dirty="0"/>
          </a:p>
          <a:p>
            <a:r>
              <a:rPr lang="en-US" dirty="0"/>
              <a:t>Multi family</a:t>
            </a:r>
          </a:p>
          <a:p>
            <a:pPr lvl="1"/>
            <a:r>
              <a:rPr lang="en-US" dirty="0"/>
              <a:t>General Contractor (GC) or Purchasing Agent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218" name="Picture 2" descr="Someone is Signing a Contract Graphic by Fauzi Arts · Creative Fabrica">
            <a:extLst>
              <a:ext uri="{FF2B5EF4-FFF2-40B4-BE49-F238E27FC236}">
                <a16:creationId xmlns:a16="http://schemas.microsoft.com/office/drawing/2014/main" id="{13BAB5C8-5A70-66A2-EC08-2D764889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2120900"/>
            <a:ext cx="3924299" cy="26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7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0D82-E6FA-29E0-B074-37C82F8A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clauses in contracts </a:t>
            </a:r>
            <a:r>
              <a:rPr lang="en-US" sz="1200" dirty="0"/>
              <a:t>the weeds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258AD-3D19-A86F-F917-996BB7343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(what is required)</a:t>
            </a:r>
          </a:p>
          <a:p>
            <a:r>
              <a:rPr lang="en-US" dirty="0"/>
              <a:t>Taxes</a:t>
            </a:r>
          </a:p>
          <a:p>
            <a:r>
              <a:rPr lang="en-US" dirty="0"/>
              <a:t>Disputes</a:t>
            </a:r>
          </a:p>
          <a:p>
            <a:r>
              <a:rPr lang="en-US" dirty="0"/>
              <a:t>Warranties</a:t>
            </a:r>
          </a:p>
          <a:p>
            <a:r>
              <a:rPr lang="en-US" dirty="0"/>
              <a:t>Applicable state law</a:t>
            </a:r>
          </a:p>
          <a:p>
            <a:r>
              <a:rPr lang="en-US" dirty="0"/>
              <a:t>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erson talking to another person&#10;&#10;AI-generated content may be incorrect.">
            <a:extLst>
              <a:ext uri="{FF2B5EF4-FFF2-40B4-BE49-F238E27FC236}">
                <a16:creationId xmlns:a16="http://schemas.microsoft.com/office/drawing/2014/main" id="{F08CAA28-6D1F-B047-CA67-D763F399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2816"/>
            <a:ext cx="5533390" cy="31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B76C-A858-FF8F-ED58-2D7AB0DA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Sense Contract </a:t>
            </a:r>
            <a:br>
              <a:rPr lang="en-US" dirty="0"/>
            </a:br>
            <a:r>
              <a:rPr lang="en-US" sz="2000" dirty="0"/>
              <a:t>Not a good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C8FA-6FC4-C0E8-0488-27168A93E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effectLst/>
                <a:latin typeface="Aptos" panose="020B0004020202020204" pitchFamily="34" charset="0"/>
              </a:rPr>
              <a:t>Relying solely on "common sense" is often insufficient as a defense. </a:t>
            </a:r>
          </a:p>
          <a:p>
            <a:pPr algn="l"/>
            <a:r>
              <a:rPr lang="en-US" b="0" i="0" dirty="0">
                <a:effectLst/>
                <a:latin typeface="Aptos" panose="020B0004020202020204" pitchFamily="34" charset="0"/>
              </a:rPr>
              <a:t>What is common sense to one party may not be common sense to another party.</a:t>
            </a:r>
          </a:p>
          <a:p>
            <a:pPr algn="l"/>
            <a:r>
              <a:rPr lang="en-US" dirty="0">
                <a:latin typeface="Aptos" panose="020B0004020202020204" pitchFamily="34" charset="0"/>
              </a:rPr>
              <a:t>It is best to keep common sense out of the basis of contract negotiations.</a:t>
            </a:r>
          </a:p>
          <a:p>
            <a:pPr algn="l"/>
            <a:r>
              <a:rPr lang="en-US" dirty="0">
                <a:latin typeface="Aptos" panose="020B0004020202020204" pitchFamily="34" charset="0"/>
              </a:rPr>
              <a:t>Do not make judgments.</a:t>
            </a:r>
          </a:p>
          <a:p>
            <a:pPr algn="l"/>
            <a:r>
              <a:rPr lang="en-US" b="0" i="0" dirty="0">
                <a:effectLst/>
                <a:latin typeface="Aptos" panose="020B0004020202020204" pitchFamily="34" charset="0"/>
              </a:rPr>
              <a:t>Let’s stay away from what seems reasonable or obvious.</a:t>
            </a:r>
          </a:p>
          <a:p>
            <a:pPr algn="l"/>
            <a:r>
              <a:rPr lang="en-US" b="0" i="0" dirty="0">
                <a:effectLst/>
                <a:latin typeface="Aptos" panose="020B0004020202020204" pitchFamily="34" charset="0"/>
              </a:rPr>
              <a:t>Common sense for contractual matters can only be supported by evidence and facts.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19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4BC8-7EBD-4B43-EFF9-40373D5C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My best legal advice from a not Attorney!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C2D9-7975-B8A3-88CB-0EB19EB8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You should always seek general legal council on all contracts.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effectLst/>
                <a:latin typeface="Aptos" panose="020B0004020202020204" pitchFamily="34" charset="0"/>
              </a:rPr>
              <a:t>If possible, contract with a qualified attorney or legal professional in your area.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Lean on a legal professional for all your contractual needs.</a:t>
            </a:r>
          </a:p>
          <a:p>
            <a:pPr marL="0" indent="0" algn="l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5" name="Picture 4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31D5BB98-82F5-DF56-F160-F08E25DE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3896434"/>
            <a:ext cx="5130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8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72DD-8AB7-53EE-04F0-18FB4A07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conclusion – Guess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EC51B-BFB9-2C92-7B62-F22EB3439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not a lawyer. (disclaimer)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have leaned on my days as an insulation contractor on what my best business contractual business practices were as a contractor.</a:t>
            </a:r>
          </a:p>
        </p:txBody>
      </p:sp>
      <p:pic>
        <p:nvPicPr>
          <p:cNvPr id="5" name="Picture 4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04279085-6CE5-DE52-4ABA-C336A89FE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37" y="1825625"/>
            <a:ext cx="4692063" cy="26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11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0995-A4E5-9CF5-C5F5-5D25CBC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B28A6-EED0-47E3-C0FA-7C06B7F48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do this alone.</a:t>
            </a:r>
          </a:p>
          <a:p>
            <a:r>
              <a:rPr lang="en-US" dirty="0"/>
              <a:t>Seek local legal counsel for all contractual needs.</a:t>
            </a:r>
          </a:p>
          <a:p>
            <a:r>
              <a:rPr lang="en-US" dirty="0"/>
              <a:t>Protect yourself, your business and your employees</a:t>
            </a:r>
          </a:p>
          <a:p>
            <a:endParaRPr lang="en-US" dirty="0"/>
          </a:p>
          <a:p>
            <a:r>
              <a:rPr lang="en-US" dirty="0"/>
              <a:t>Thank you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hand with a blue button&#10;&#10;AI-generated content may be incorrect.">
            <a:extLst>
              <a:ext uri="{FF2B5EF4-FFF2-40B4-BE49-F238E27FC236}">
                <a16:creationId xmlns:a16="http://schemas.microsoft.com/office/drawing/2014/main" id="{5E8602CE-05A2-CFA2-CFAC-E6C54EFB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3916661" cy="27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2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13AE-F3D5-7579-96E4-7702FC10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QUESTIONS BECAUSE I AM NOT AN ATTORNEY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12B4-034C-7AF9-B526-4A520EDD5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Questions??????</a:t>
            </a:r>
          </a:p>
        </p:txBody>
      </p:sp>
      <p:pic>
        <p:nvPicPr>
          <p:cNvPr id="5122" name="Picture 2" descr="DON'T ASK ME I JUST WORK HERE - Squeamish Seal Meme Generator">
            <a:extLst>
              <a:ext uri="{FF2B5EF4-FFF2-40B4-BE49-F238E27FC236}">
                <a16:creationId xmlns:a16="http://schemas.microsoft.com/office/drawing/2014/main" id="{395F9E10-25F3-6413-4971-B30460A8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" y="2418642"/>
            <a:ext cx="4278923" cy="37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8B3-A16D-041C-9D6A-B71F4295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are we doing this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C7CF-1A35-D533-6D85-890ABE436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I AM NOT A LAWYER.</a:t>
            </a:r>
          </a:p>
          <a:p>
            <a:r>
              <a:rPr lang="en-US" dirty="0"/>
              <a:t>The construction industry is viable for the overall economy.</a:t>
            </a:r>
          </a:p>
          <a:p>
            <a:r>
              <a:rPr lang="en-US" dirty="0"/>
              <a:t>We have a housing shortage.</a:t>
            </a:r>
          </a:p>
          <a:p>
            <a:r>
              <a:rPr lang="en-US" dirty="0"/>
              <a:t>Our industry is ever-evolving, it has a lot of moving parts and a lot of players.</a:t>
            </a:r>
          </a:p>
          <a:p>
            <a:r>
              <a:rPr lang="en-US" dirty="0"/>
              <a:t>A handshake will not get us what it used to get us.</a:t>
            </a:r>
          </a:p>
          <a:p>
            <a:r>
              <a:rPr lang="en-US" dirty="0"/>
              <a:t>Let’s practice better business practices to protect our businesses and our employees.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6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B4C1-DF9B-E8E8-77A0-2CA77447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Business Practices / Let’s Contract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503A38-666F-4690-8747-8CC63534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1334"/>
            <a:ext cx="4675108" cy="4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st some hot baked memes : r/twilightimperium">
            <a:extLst>
              <a:ext uri="{FF2B5EF4-FFF2-40B4-BE49-F238E27FC236}">
                <a16:creationId xmlns:a16="http://schemas.microsoft.com/office/drawing/2014/main" id="{D17B9056-0E69-D97E-4595-FF8E81F03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86" y="1731334"/>
            <a:ext cx="4241214" cy="42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4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D43E-5C30-2273-ED2B-62058341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CONTRACTS?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D85D3-99F1-7FC9-F6A9-BF2F2866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Clarity and Expectations: Contracts clearly outline the terms and conditions of an agreement, ensuring all parties understand their obligations and expectations.</a:t>
            </a:r>
          </a:p>
          <a:p>
            <a:r>
              <a:rPr lang="en-US" dirty="0"/>
              <a:t>Legal Protection: They provide legal protection by defining the rights and responsibilities of each party, which can be enforced in a court of law if necessary.</a:t>
            </a:r>
          </a:p>
          <a:p>
            <a:r>
              <a:rPr lang="en-US" dirty="0"/>
              <a:t>Risk Mitigation: Contracts help mitigate risks by addressing potential issues and conflicts in advance, reducing the likelihood of disputes.</a:t>
            </a:r>
          </a:p>
          <a:p>
            <a:r>
              <a:rPr lang="en-US" dirty="0"/>
              <a:t>Trust and Reliability: Having a written agreement builds trust and reliability between parties, as it demonstrates a commitment to the terms agreed upon.</a:t>
            </a:r>
          </a:p>
          <a:p>
            <a:r>
              <a:rPr lang="en-US" dirty="0"/>
              <a:t>Record of Commitments: They serve as a formal record of commitments, which can be referred to in case of any misunderstandings or disputes.</a:t>
            </a:r>
          </a:p>
          <a:p>
            <a:r>
              <a:rPr lang="en-US" dirty="0"/>
              <a:t>Operational Efficiency: Clearly defined roles, timelines, and payment conditions improve operational efficiency and ensure smooth business transactions.</a:t>
            </a:r>
          </a:p>
          <a:p>
            <a:r>
              <a:rPr lang="en-US" dirty="0"/>
              <a:t>Contracts are fundamental in establishing and maintaining strong business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33805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6073-0B90-2A43-2CD6-C5CDB965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CONTRACT???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9F7B4-AC8F-5902-E4AD-EDF331A25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b="0" i="0" dirty="0">
                <a:effectLst/>
                <a:latin typeface="Aptos" panose="020B0004020202020204" pitchFamily="34" charset="0"/>
              </a:rPr>
              <a:t>What is a Business Contract?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en-US" b="0" i="0" dirty="0">
                <a:effectLst/>
                <a:latin typeface="Aptos" panose="020B0004020202020204" pitchFamily="34" charset="0"/>
              </a:rPr>
              <a:t>A Business Contract is a legally binding agreement that lays out terms for the sale of goods or services between two companies/parties. 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en-US" b="0" i="0" dirty="0">
                <a:effectLst/>
                <a:latin typeface="Aptos" panose="020B0004020202020204" pitchFamily="34" charset="0"/>
              </a:rPr>
              <a:t>Business Contracts typically list what products or services are being sold and the price for each, as well as additional terms such as conditions, warranties, timelines, and payments.</a:t>
            </a:r>
          </a:p>
          <a:p>
            <a:pPr>
              <a:lnSpc>
                <a:spcPct val="100000"/>
              </a:lnSpc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3074" name="Picture 2" descr="Think Bubble Svg, Thought Bubble Cut File, Thinking Cloud Png">
            <a:extLst>
              <a:ext uri="{FF2B5EF4-FFF2-40B4-BE49-F238E27FC236}">
                <a16:creationId xmlns:a16="http://schemas.microsoft.com/office/drawing/2014/main" id="{0453321F-6F18-BB97-2FD1-37584449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095" y="0"/>
            <a:ext cx="2615077" cy="20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8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7133-3C10-D56C-37AB-9A295212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you use a Business Contract?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D5B6-5010-02F1-01CF-0F6D0498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19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ptos" panose="020B0004020202020204" pitchFamily="34" charset="0"/>
              </a:rPr>
              <a:t>Your business plans to buy or sell physical products from another business.</a:t>
            </a:r>
          </a:p>
          <a:p>
            <a:pPr algn="l">
              <a:lnSpc>
                <a:spcPts val="19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ptos" panose="020B0004020202020204" pitchFamily="34" charset="0"/>
              </a:rPr>
              <a:t>Your business will provide a service or receive a service from another business.</a:t>
            </a:r>
          </a:p>
          <a:p>
            <a:pPr algn="l">
              <a:lnSpc>
                <a:spcPts val="19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ptos" panose="020B0004020202020204" pitchFamily="34" charset="0"/>
              </a:rPr>
              <a:t>You are an individual or independent contractor who wants to make a formal business agreement.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7170" name="Picture 2" descr="Download Contract, Signing, Hand. Royalty-Free Stock Illustration Image -  Pixabay">
            <a:extLst>
              <a:ext uri="{FF2B5EF4-FFF2-40B4-BE49-F238E27FC236}">
                <a16:creationId xmlns:a16="http://schemas.microsoft.com/office/drawing/2014/main" id="{9C6900BC-B945-107A-1A29-C10FF972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39" y="4043498"/>
            <a:ext cx="4227122" cy="27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1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30C10-0457-851D-29CA-DDE45998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 basic clauses for a business contract??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1D34-C753-2F80-A04B-852B0D2F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Parties of the contracts – NAMES</a:t>
            </a:r>
          </a:p>
          <a:p>
            <a:r>
              <a:rPr lang="en-US" dirty="0"/>
              <a:t>Effective dates of the contracts- BEGINNING AND ENDING</a:t>
            </a:r>
          </a:p>
          <a:p>
            <a:r>
              <a:rPr lang="en-US" dirty="0"/>
              <a:t>Scope of Work – SOW (what I am going to do)</a:t>
            </a:r>
          </a:p>
          <a:p>
            <a:r>
              <a:rPr lang="en-US" dirty="0"/>
              <a:t>What I am not going to do!</a:t>
            </a:r>
          </a:p>
          <a:p>
            <a:r>
              <a:rPr lang="en-US" dirty="0"/>
              <a:t>Fee structure – what will this cost you.</a:t>
            </a:r>
          </a:p>
          <a:p>
            <a:r>
              <a:rPr lang="en-US" dirty="0"/>
              <a:t>Payment plan – when do I expect to get paid!</a:t>
            </a:r>
          </a:p>
          <a:p>
            <a:r>
              <a:rPr lang="en-US" dirty="0"/>
              <a:t>Signatures – Execute the contract, NOW WE CAN GET TO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9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4E90-8000-8DF3-FC44-7338E2F4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Contract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14C649A-9EAC-FB4E-A2FF-BB46149C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9875"/>
            <a:ext cx="4797817" cy="62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3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CA0A2A6E635C44B9384D7B4942CE22" ma:contentTypeVersion="18" ma:contentTypeDescription="Create a new document." ma:contentTypeScope="" ma:versionID="0d0c22f3fbbbe3556e5a693ab0fda24b">
  <xsd:schema xmlns:xsd="http://www.w3.org/2001/XMLSchema" xmlns:xs="http://www.w3.org/2001/XMLSchema" xmlns:p="http://schemas.microsoft.com/office/2006/metadata/properties" xmlns:ns2="a22c15c9-5ee2-43fc-bf23-4bf4823d633f" xmlns:ns3="d541df19-1d95-40b9-8952-f391e5cd1063" targetNamespace="http://schemas.microsoft.com/office/2006/metadata/properties" ma:root="true" ma:fieldsID="7715e200de597c72f5cbd8a04d59d0d7" ns2:_="" ns3:_="">
    <xsd:import namespace="a22c15c9-5ee2-43fc-bf23-4bf4823d633f"/>
    <xsd:import namespace="d541df19-1d95-40b9-8952-f391e5cd1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c15c9-5ee2-43fc-bf23-4bf4823d6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39e30c-ef1c-450d-954e-69f1f4f1b1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1df19-1d95-40b9-8952-f391e5cd1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11c1d5-b7a9-400e-9f48-19c3aaabcfd6}" ma:internalName="TaxCatchAll" ma:showField="CatchAllData" ma:web="d541df19-1d95-40b9-8952-f391e5cd1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2c15c9-5ee2-43fc-bf23-4bf4823d633f">
      <Terms xmlns="http://schemas.microsoft.com/office/infopath/2007/PartnerControls"/>
    </lcf76f155ced4ddcb4097134ff3c332f>
    <TaxCatchAll xmlns="d541df19-1d95-40b9-8952-f391e5cd10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59FE87-0F5A-45EF-A1F9-B5E8F5CC0C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2c15c9-5ee2-43fc-bf23-4bf4823d633f"/>
    <ds:schemaRef ds:uri="d541df19-1d95-40b9-8952-f391e5cd1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05DD3-5F44-4891-981D-7593AFD50193}">
  <ds:schemaRefs>
    <ds:schemaRef ds:uri="d541df19-1d95-40b9-8952-f391e5cd1063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a22c15c9-5ee2-43fc-bf23-4bf4823d633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84F6A62-76F8-4C6E-A1DA-7F7104FFB1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1300</Words>
  <Application>Microsoft Macintosh PowerPoint</Application>
  <PresentationFormat>Widescreen</PresentationFormat>
  <Paragraphs>160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Contracts 101 How to Navigate Contracts</vt:lpstr>
      <vt:lpstr>FULL DISCLAIMER</vt:lpstr>
      <vt:lpstr>Why are we doing this session?</vt:lpstr>
      <vt:lpstr>Better Business Practices / Let’s Contract</vt:lpstr>
      <vt:lpstr>Why do we need CONTRACTS?</vt:lpstr>
      <vt:lpstr>What is a CONTRACT???</vt:lpstr>
      <vt:lpstr>When should you use a Business Contract?</vt:lpstr>
      <vt:lpstr>What are the basic clauses for a business contract??</vt:lpstr>
      <vt:lpstr>Basic Contract</vt:lpstr>
      <vt:lpstr>Other clauses for a contract…… the weeds</vt:lpstr>
      <vt:lpstr>The weeds – part 2</vt:lpstr>
      <vt:lpstr>CONTRACTING PARTIES</vt:lpstr>
      <vt:lpstr>Contracting parties</vt:lpstr>
      <vt:lpstr>Contracting Parties</vt:lpstr>
      <vt:lpstr>Let’s get to work…………..</vt:lpstr>
      <vt:lpstr>The Work BEGINS……………</vt:lpstr>
      <vt:lpstr>Scope of Work (SOW)</vt:lpstr>
      <vt:lpstr>Pay me NOW not later Fee structure and Payment plan</vt:lpstr>
      <vt:lpstr>Pay me NOW part 2</vt:lpstr>
      <vt:lpstr>Execution of the CONTRACT</vt:lpstr>
      <vt:lpstr>OTHER clauses in contracts the weeds</vt:lpstr>
      <vt:lpstr>Common Sense Contract  Not a good contract</vt:lpstr>
      <vt:lpstr>My best legal advice from a not Attorney!</vt:lpstr>
      <vt:lpstr>In conclusion – Guess What</vt:lpstr>
      <vt:lpstr>Contracts 101</vt:lpstr>
      <vt:lpstr>NO QUESTIONS BECAUSE I AM NOT AN ATTORNEY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Cardice Howard</dc:creator>
  <cp:lastModifiedBy>Noah Kibbe</cp:lastModifiedBy>
  <cp:revision>1</cp:revision>
  <dcterms:created xsi:type="dcterms:W3CDTF">2025-01-25T15:30:51Z</dcterms:created>
  <dcterms:modified xsi:type="dcterms:W3CDTF">2025-01-26T15:31:16Z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0x0101005ACA0A2A6E635C44B9384D7B4942CE22</vt:lpwstr>
  </property>
  <property fmtid="{D5CDD505-2E9C-101B-9397-08002B2CF9AE}" pid="3" name="MediaServiceImageTags">
    <vt:lpwstr/>
  </property>
</Properties>
</file>